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571504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Муниципальное бюджетное дошкольное общеобразовательное учреждение «Детский сад «Солнышко»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00174"/>
            <a:ext cx="785818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«Модель воспитания личности детей </a:t>
            </a:r>
          </a:p>
          <a:p>
            <a:pPr algn="ctr"/>
            <a:r>
              <a:rPr lang="ru-RU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дошкольного возраста по традиции русской народной культуры»</a:t>
            </a:r>
            <a:endParaRPr lang="ru-RU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900" dirty="0" smtClean="0"/>
              <a:t>* Создать систему работы, по приобщению детей к традициям русской народной культуры.</a:t>
            </a:r>
          </a:p>
          <a:p>
            <a:r>
              <a:rPr lang="ru-RU" sz="1900" dirty="0" smtClean="0"/>
              <a:t>* Привлечь родителей в воспитательно-образовательный процесс  через  проведение русских народных  подвижных игр,  знакомство с календарными праздниками  их обычаями и традициями. </a:t>
            </a:r>
          </a:p>
          <a:p>
            <a:r>
              <a:rPr lang="ru-RU" sz="1900" dirty="0" smtClean="0"/>
              <a:t>* Создать условия для  самостоятельного отражения  полученных знаний,  умений детьми. </a:t>
            </a:r>
          </a:p>
          <a:p>
            <a:r>
              <a:rPr lang="ru-RU" sz="1900" dirty="0" smtClean="0"/>
              <a:t>* Воспитывать интерес  и любовь к русской национальной культуре, народному творчеству, обычаям, традициям, обрядам, народному календарю,  к народным  играм и т. д. </a:t>
            </a:r>
          </a:p>
          <a:p>
            <a:pPr algn="just"/>
            <a:r>
              <a:rPr lang="ru-RU" sz="1900" dirty="0" smtClean="0"/>
              <a:t>* Использовать  все виды фольклора  (сказки, песенки, </a:t>
            </a:r>
            <a:r>
              <a:rPr lang="ru-RU" sz="1900" dirty="0" err="1" smtClean="0"/>
              <a:t>потешки</a:t>
            </a:r>
            <a:r>
              <a:rPr lang="ru-RU" sz="1900" dirty="0" smtClean="0"/>
              <a:t>, </a:t>
            </a:r>
            <a:r>
              <a:rPr lang="ru-RU" sz="1900" dirty="0" err="1" smtClean="0"/>
              <a:t>заклички</a:t>
            </a:r>
            <a:r>
              <a:rPr lang="ru-RU" sz="1900" dirty="0" smtClean="0"/>
              <a:t>, пословицы, поговорки, загадки, хороводы),  так как  фольклор является  богатейшим источником познавательного и нравственного развития детей. </a:t>
            </a:r>
          </a:p>
          <a:p>
            <a:pPr algn="just">
              <a:lnSpc>
                <a:spcPct val="80000"/>
              </a:lnSpc>
            </a:pPr>
            <a:r>
              <a:rPr lang="ru-RU" sz="1900" dirty="0" smtClean="0"/>
              <a:t>* Развивать творческую активность ребёнка;</a:t>
            </a:r>
          </a:p>
          <a:p>
            <a:pPr algn="just">
              <a:lnSpc>
                <a:spcPct val="80000"/>
              </a:lnSpc>
            </a:pPr>
            <a:r>
              <a:rPr lang="ru-RU" sz="1900" dirty="0" smtClean="0"/>
              <a:t>* Знакомить с русским народным костюмом;</a:t>
            </a:r>
          </a:p>
          <a:p>
            <a:pPr algn="just">
              <a:lnSpc>
                <a:spcPct val="80000"/>
              </a:lnSpc>
            </a:pPr>
            <a:r>
              <a:rPr lang="ru-RU" sz="1900" dirty="0" smtClean="0"/>
              <a:t>* Обратить внимание на разнообразие народной игрушки, показать характерные для того или иного вида художественного промысла особенности. </a:t>
            </a:r>
          </a:p>
          <a:p>
            <a:pPr algn="just"/>
            <a:r>
              <a:rPr lang="ru-RU" sz="1900" dirty="0" smtClean="0"/>
              <a:t>* Познакомить детей со звучанием русских народных инструментах и способах игры на них.*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Драматизация русских народных сказок</a:t>
            </a:r>
            <a:endParaRPr lang="ru-RU" dirty="0"/>
          </a:p>
        </p:txBody>
      </p:sp>
      <p:pic>
        <p:nvPicPr>
          <p:cNvPr id="1026" name="Picture 2" descr="DSC00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474973" cy="3357586"/>
          </a:xfrm>
          <a:prstGeom prst="rect">
            <a:avLst/>
          </a:prstGeom>
          <a:noFill/>
        </p:spPr>
      </p:pic>
      <p:pic>
        <p:nvPicPr>
          <p:cNvPr id="1027" name="Picture 3" descr="DSC00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375890"/>
            <a:ext cx="4643438" cy="3482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Предметно- развивающая </a:t>
            </a:r>
            <a:r>
              <a:rPr lang="ru-RU" dirty="0" smtClean="0"/>
              <a:t>среда</a:t>
            </a:r>
            <a:endParaRPr lang="ru-RU" dirty="0"/>
          </a:p>
        </p:txBody>
      </p:sp>
      <p:pic>
        <p:nvPicPr>
          <p:cNvPr id="2050" name="Picture 2" descr="DSC000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377297"/>
            <a:ext cx="4643438" cy="3480703"/>
          </a:xfrm>
          <a:prstGeom prst="rect">
            <a:avLst/>
          </a:prstGeom>
          <a:noFill/>
        </p:spPr>
      </p:pic>
      <p:pic>
        <p:nvPicPr>
          <p:cNvPr id="2051" name="Picture 3" descr="DSC00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477385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Праздник « Пасха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 descr="SDC155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357298"/>
            <a:ext cx="3857620" cy="2893215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5" name="Picture 3" descr="SDC155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357298"/>
            <a:ext cx="3857619" cy="2892845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7" name="Picture 5" descr="SDC155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286250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Занятия  «Сказочная гжель» </a:t>
            </a:r>
            <a:endParaRPr lang="ru-RU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Picture 1" descr="P5210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1214421"/>
            <a:ext cx="4714876" cy="3536157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5" name="Picture 3" descr="P51901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90699"/>
            <a:ext cx="4357686" cy="3267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7" name="Picture 1" descr="P52101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00496" cy="3000372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9" name="Picture 3" descr="P52101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54068"/>
            <a:ext cx="4143372" cy="3103932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1" name="Picture 5" descr="P51601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9"/>
            <a:ext cx="4000496" cy="3000372"/>
          </a:xfrm>
          <a:prstGeom prst="rect">
            <a:avLst/>
          </a:prstGeom>
          <a:noFill/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3" name="Picture 7" descr="P51601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0"/>
            <a:ext cx="4143372" cy="3107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гостях у бабушки Арине, в русской комнате.</a:t>
            </a:r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1" descr="DSC00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500174"/>
            <a:ext cx="3657600" cy="2743200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3" name="Picture 3" descr="DSC001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3586163" cy="2689225"/>
          </a:xfrm>
          <a:prstGeom prst="rect">
            <a:avLst/>
          </a:prstGeom>
          <a:noFill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331156"/>
            <a:ext cx="3357586" cy="252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74</Words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бюджетное дошкольное общеобразовательное учреждение «Детский сад «Солнышко»</vt:lpstr>
      <vt:lpstr>Цели и задачи:</vt:lpstr>
      <vt:lpstr>Драматизация русских народных сказок</vt:lpstr>
      <vt:lpstr>Предметно- развивающая среда</vt:lpstr>
      <vt:lpstr>Праздник « Пасха»</vt:lpstr>
      <vt:lpstr>Занятия  «Сказочная гжель» </vt:lpstr>
      <vt:lpstr>Слайд 7</vt:lpstr>
      <vt:lpstr>В гостях у бабушки Арине, в русской комнате.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общеобразовательное учреждение «Детский сад «Солнышко»</dc:title>
  <cp:lastModifiedBy>Администратор</cp:lastModifiedBy>
  <cp:revision>3</cp:revision>
  <dcterms:modified xsi:type="dcterms:W3CDTF">2013-08-29T06:54:35Z</dcterms:modified>
</cp:coreProperties>
</file>